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8"/>
  </p:notesMasterIdLst>
  <p:sldIdLst>
    <p:sldId id="290" r:id="rId2"/>
    <p:sldId id="289" r:id="rId3"/>
    <p:sldId id="288" r:id="rId4"/>
    <p:sldId id="293" r:id="rId5"/>
    <p:sldId id="294" r:id="rId6"/>
    <p:sldId id="295" r:id="rId7"/>
  </p:sldIdLst>
  <p:sldSz cx="9144000" cy="6858000" type="screen4x3"/>
  <p:notesSz cx="6858000" cy="9144000"/>
  <p:custDataLst>
    <p:tags r:id="rId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ntent" id="{538794FB-BCE9-C34B-BC2E-F45A23906E23}">
          <p14:sldIdLst>
            <p14:sldId id="290"/>
            <p14:sldId id="289"/>
            <p14:sldId id="288"/>
            <p14:sldId id="293"/>
            <p14:sldId id="294"/>
            <p14:sldId id="295"/>
          </p14:sldIdLst>
        </p14:section>
      </p14:sectionLst>
    </p:ext>
    <p:ext uri="{EFAFB233-063F-42B5-8137-9DF3F51BA10A}">
      <p15:sldGuideLst xmlns:p15="http://schemas.microsoft.com/office/powerpoint/2012/main">
        <p15:guide id="1" pos="108" userDrawn="1">
          <p15:clr>
            <a:srgbClr val="A4A3A4"/>
          </p15:clr>
        </p15:guide>
        <p15:guide id="2" orient="horz" pos="312" userDrawn="1">
          <p15:clr>
            <a:srgbClr val="A4A3A4"/>
          </p15:clr>
        </p15:guide>
        <p15:guide id="3" orient="horz" pos="504" userDrawn="1">
          <p15:clr>
            <a:srgbClr val="A4A3A4"/>
          </p15:clr>
        </p15:guide>
        <p15:guide id="4" orient="horz" pos="4080" userDrawn="1">
          <p15:clr>
            <a:srgbClr val="A4A3A4"/>
          </p15:clr>
        </p15:guide>
        <p15:guide id="5" pos="5652" userDrawn="1">
          <p15:clr>
            <a:srgbClr val="A4A3A4"/>
          </p15:clr>
        </p15:guide>
        <p15:guide id="6" orient="horz" pos="12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8E0E"/>
    <a:srgbClr val="3D5567"/>
    <a:srgbClr val="D3D7DD"/>
    <a:srgbClr val="6E99B4"/>
    <a:srgbClr val="29A592"/>
    <a:srgbClr val="839E2A"/>
    <a:srgbClr val="FF9B1B"/>
    <a:srgbClr val="FFD200"/>
    <a:srgbClr val="5B68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47"/>
    <p:restoredTop sz="94620"/>
  </p:normalViewPr>
  <p:slideViewPr>
    <p:cSldViewPr snapToGrid="0" snapToObjects="1">
      <p:cViewPr>
        <p:scale>
          <a:sx n="126" d="100"/>
          <a:sy n="126" d="100"/>
        </p:scale>
        <p:origin x="-1110" y="-36"/>
      </p:cViewPr>
      <p:guideLst>
        <p:guide pos="108"/>
        <p:guide orient="horz" pos="312"/>
        <p:guide orient="horz" pos="504"/>
        <p:guide orient="horz" pos="4080"/>
        <p:guide pos="5652"/>
        <p:guide orient="horz" pos="12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C90891-A747-AA4B-BB9F-8E89B85DB4E5}" type="datetimeFigureOut">
              <a:rPr lang="en-US" smtClean="0"/>
              <a:t>12/9/19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3F7F9D-D851-B941-88AE-D77D238E43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21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F7F9D-D851-B941-88AE-D77D238E439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2971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mpus Gold Bar"/>
          <p:cNvSpPr/>
          <p:nvPr userDrawn="1"/>
        </p:nvSpPr>
        <p:spPr>
          <a:xfrm>
            <a:off x="304600" y="2712721"/>
            <a:ext cx="2019500" cy="193039"/>
          </a:xfrm>
          <a:prstGeom prst="rect">
            <a:avLst/>
          </a:prstGeom>
          <a:solidFill>
            <a:srgbClr val="C28E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296301" y="3043681"/>
            <a:ext cx="6790299" cy="520134"/>
          </a:xfrm>
        </p:spPr>
        <p:txBody>
          <a:bodyPr lIns="0">
            <a:noAutofit/>
          </a:bodyPr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0" hasCustomPrompt="1"/>
          </p:nvPr>
        </p:nvSpPr>
        <p:spPr>
          <a:xfrm>
            <a:off x="299122" y="3634641"/>
            <a:ext cx="3024188" cy="515938"/>
          </a:xfrm>
        </p:spPr>
        <p:txBody>
          <a:bodyPr lIns="0"/>
          <a:lstStyle>
            <a:lvl1pPr marL="0" indent="0">
              <a:buNone/>
              <a:defRPr>
                <a:solidFill>
                  <a:srgbClr val="3D5567"/>
                </a:solidFill>
              </a:defRPr>
            </a:lvl1pPr>
          </a:lstStyle>
          <a:p>
            <a:pPr lvl="0"/>
            <a:r>
              <a:rPr lang="en-US" dirty="0"/>
              <a:t>&lt;&lt;DATE&gt;&gt;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5157" y="6041293"/>
            <a:ext cx="2741599" cy="44884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3">
            <a:alphaModFix amt="10000"/>
          </a:blip>
          <a:srcRect l="-5357" t="374" r="52787" b="-374"/>
          <a:stretch/>
        </p:blipFill>
        <p:spPr>
          <a:xfrm>
            <a:off x="5813834" y="249646"/>
            <a:ext cx="3330166" cy="6309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417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Purdue University Global | This is Where the Title of the Presentation Will Go</a:t>
            </a:r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642FB43-2456-A044-8E13-EEB7A3C5D0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880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33856" y="1892775"/>
            <a:ext cx="3780944" cy="311164"/>
          </a:xfrm>
        </p:spPr>
        <p:txBody>
          <a:bodyPr>
            <a:normAutofit/>
          </a:bodyPr>
          <a:lstStyle>
            <a:lvl1pPr marL="0" indent="0" algn="l">
              <a:buNone/>
              <a:defRPr sz="1350" b="1">
                <a:solidFill>
                  <a:srgbClr val="3D5567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9" name="Campus Gold Bar"/>
          <p:cNvSpPr/>
          <p:nvPr userDrawn="1"/>
        </p:nvSpPr>
        <p:spPr>
          <a:xfrm>
            <a:off x="114301" y="-1"/>
            <a:ext cx="66500" cy="822425"/>
          </a:xfrm>
          <a:prstGeom prst="rect">
            <a:avLst/>
          </a:prstGeom>
          <a:solidFill>
            <a:srgbClr val="C28E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128588" y="6641431"/>
            <a:ext cx="7799497" cy="0"/>
          </a:xfrm>
          <a:prstGeom prst="line">
            <a:avLst/>
          </a:prstGeom>
          <a:ln w="9525">
            <a:solidFill>
              <a:srgbClr val="C28E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240030" y="2"/>
            <a:ext cx="6945630" cy="874985"/>
          </a:xfrm>
          <a:prstGeom prst="rect">
            <a:avLst/>
          </a:prstGeom>
        </p:spPr>
        <p:txBody>
          <a:bodyPr/>
          <a:lstStyle>
            <a:lvl1pPr>
              <a:defRPr>
                <a:latin typeface="Impact" charset="0"/>
                <a:ea typeface="Impact" charset="0"/>
                <a:cs typeface="Impact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642FB43-2456-A044-8E13-EEB7A3C5D0F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369094" y="2321170"/>
            <a:ext cx="5090930" cy="3317630"/>
          </a:xfrm>
        </p:spPr>
        <p:txBody>
          <a:bodyPr>
            <a:normAutofit/>
          </a:bodyPr>
          <a:lstStyle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5829300" y="1465385"/>
            <a:ext cx="3121819" cy="4419478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Purdue University Global | This is Where the Title of the Presentation Will Go</a:t>
            </a:r>
          </a:p>
          <a:p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67174" y="6530794"/>
            <a:ext cx="959536" cy="15709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40030" y="2"/>
            <a:ext cx="6945630" cy="8749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latin typeface="Impact" charset="0"/>
                <a:ea typeface="Impact" charset="0"/>
                <a:cs typeface="Impact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46185" y="1235630"/>
            <a:ext cx="8623738" cy="4351338"/>
          </a:xfrm>
        </p:spPr>
        <p:txBody>
          <a:bodyPr/>
          <a:lstStyle>
            <a:lvl1pPr marL="0" indent="0">
              <a:buNone/>
              <a:defRPr sz="1500" b="1">
                <a:solidFill>
                  <a:schemeClr val="tx1"/>
                </a:solidFill>
              </a:defRPr>
            </a:lvl1pPr>
            <a:lvl2pPr>
              <a:defRPr sz="1500"/>
            </a:lvl2pPr>
            <a:lvl3pPr marL="857250" indent="-171450">
              <a:buFont typeface="Wingdings" charset="2"/>
              <a:buChar char="§"/>
              <a:defRPr sz="1350"/>
            </a:lvl3pPr>
            <a:lvl4pPr marL="1200150" indent="-171450">
              <a:buFont typeface="Wingdings" charset="2"/>
              <a:buChar char="§"/>
              <a:defRPr sz="1200"/>
            </a:lvl4pPr>
            <a:lvl5pPr marL="1543050" indent="-171450">
              <a:buFont typeface="Wingdings" charset="2"/>
              <a:buChar char="§"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ampus Gold Bar"/>
          <p:cNvSpPr/>
          <p:nvPr userDrawn="1"/>
        </p:nvSpPr>
        <p:spPr>
          <a:xfrm>
            <a:off x="114301" y="-1"/>
            <a:ext cx="66500" cy="822425"/>
          </a:xfrm>
          <a:prstGeom prst="rect">
            <a:avLst/>
          </a:prstGeom>
          <a:solidFill>
            <a:srgbClr val="C28E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128588" y="6641431"/>
            <a:ext cx="7799497" cy="0"/>
          </a:xfrm>
          <a:prstGeom prst="line">
            <a:avLst/>
          </a:prstGeom>
          <a:ln w="9525">
            <a:solidFill>
              <a:srgbClr val="C28E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Purdue University Global | This is Where the Title of the Presentation Will Go</a:t>
            </a:r>
          </a:p>
          <a:p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642FB43-2456-A044-8E13-EEB7A3C5D0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67174" y="6530794"/>
            <a:ext cx="959536" cy="1570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3742" y="1477282"/>
            <a:ext cx="3886200" cy="4351338"/>
          </a:xfrm>
        </p:spPr>
        <p:txBody>
          <a:bodyPr/>
          <a:lstStyle>
            <a:lvl1pPr marL="0" indent="0">
              <a:buNone/>
              <a:defRPr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44242" y="1477282"/>
            <a:ext cx="3886200" cy="4351338"/>
          </a:xfrm>
        </p:spPr>
        <p:txBody>
          <a:bodyPr/>
          <a:lstStyle>
            <a:lvl1pPr marL="0" indent="0">
              <a:buNone/>
              <a:defRPr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240030" y="2"/>
            <a:ext cx="6945630" cy="8749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latin typeface="Impact" charset="0"/>
                <a:ea typeface="Impact" charset="0"/>
                <a:cs typeface="Impact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Purdue University Global | This is Where the Title of the Presentation Will Go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642FB43-2456-A044-8E13-EEB7A3C5D0F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Only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81354" y="1125416"/>
            <a:ext cx="7825154" cy="679938"/>
          </a:xfrm>
        </p:spPr>
        <p:txBody>
          <a:bodyPr/>
          <a:lstStyle>
            <a:lvl1pPr marL="0" indent="0">
              <a:buNone/>
              <a:defRPr sz="1350" b="1">
                <a:solidFill>
                  <a:srgbClr val="3D5567"/>
                </a:solidFill>
              </a:defRPr>
            </a:lvl1pPr>
            <a:lvl2pPr>
              <a:defRPr sz="12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240030" y="2"/>
            <a:ext cx="6945630" cy="874985"/>
          </a:xfrm>
          <a:prstGeom prst="rect">
            <a:avLst/>
          </a:prstGeom>
        </p:spPr>
        <p:txBody>
          <a:bodyPr/>
          <a:lstStyle>
            <a:lvl1pPr>
              <a:defRPr>
                <a:latin typeface="Impact" charset="0"/>
                <a:ea typeface="Impact" charset="0"/>
                <a:cs typeface="Impact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2" hasCustomPrompt="1"/>
          </p:nvPr>
        </p:nvSpPr>
        <p:spPr>
          <a:xfrm>
            <a:off x="281354" y="1922585"/>
            <a:ext cx="7825154" cy="668214"/>
          </a:xfrm>
        </p:spPr>
        <p:txBody>
          <a:bodyPr/>
          <a:lstStyle>
            <a:lvl1pPr marL="0" indent="0">
              <a:buNone/>
              <a:defRPr sz="1350" b="1">
                <a:solidFill>
                  <a:srgbClr val="3D5567"/>
                </a:solidFill>
              </a:defRPr>
            </a:lvl1pPr>
            <a:lvl2pPr>
              <a:defRPr sz="12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 hasCustomPrompt="1"/>
          </p:nvPr>
        </p:nvSpPr>
        <p:spPr>
          <a:xfrm>
            <a:off x="281354" y="2708034"/>
            <a:ext cx="7825154" cy="633045"/>
          </a:xfrm>
        </p:spPr>
        <p:txBody>
          <a:bodyPr/>
          <a:lstStyle>
            <a:lvl1pPr marL="0" indent="0">
              <a:buNone/>
              <a:defRPr sz="1350" b="1">
                <a:solidFill>
                  <a:srgbClr val="3D5567"/>
                </a:solidFill>
              </a:defRPr>
            </a:lvl1pPr>
            <a:lvl2pPr>
              <a:defRPr sz="12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4" hasCustomPrompt="1"/>
          </p:nvPr>
        </p:nvSpPr>
        <p:spPr>
          <a:xfrm>
            <a:off x="281354" y="3434865"/>
            <a:ext cx="7825154" cy="726829"/>
          </a:xfrm>
        </p:spPr>
        <p:txBody>
          <a:bodyPr/>
          <a:lstStyle>
            <a:lvl1pPr marL="0" indent="0">
              <a:buNone/>
              <a:defRPr sz="1350" b="1">
                <a:solidFill>
                  <a:srgbClr val="3D5567"/>
                </a:solidFill>
              </a:defRPr>
            </a:lvl1pPr>
            <a:lvl2pPr>
              <a:defRPr sz="12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5" hasCustomPrompt="1"/>
          </p:nvPr>
        </p:nvSpPr>
        <p:spPr>
          <a:xfrm>
            <a:off x="281354" y="4267204"/>
            <a:ext cx="7825154" cy="726829"/>
          </a:xfrm>
        </p:spPr>
        <p:txBody>
          <a:bodyPr/>
          <a:lstStyle>
            <a:lvl1pPr marL="0" indent="0">
              <a:buNone/>
              <a:defRPr sz="1350" b="1">
                <a:solidFill>
                  <a:srgbClr val="3D5567"/>
                </a:solidFill>
              </a:defRPr>
            </a:lvl1pPr>
            <a:lvl2pPr>
              <a:defRPr sz="12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Purdue University Global | This is Where the Title of the Presentation Will Go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642FB43-2456-A044-8E13-EEB7A3C5D0F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8" hasCustomPrompt="1"/>
          </p:nvPr>
        </p:nvSpPr>
        <p:spPr>
          <a:xfrm>
            <a:off x="281354" y="5087819"/>
            <a:ext cx="7825154" cy="726829"/>
          </a:xfrm>
        </p:spPr>
        <p:txBody>
          <a:bodyPr/>
          <a:lstStyle>
            <a:lvl1pPr marL="0" indent="0">
              <a:buNone/>
              <a:defRPr sz="1350" b="1">
                <a:solidFill>
                  <a:srgbClr val="3D5567"/>
                </a:solidFill>
              </a:defRPr>
            </a:lvl1pPr>
            <a:lvl2pPr>
              <a:defRPr sz="12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240030" y="2"/>
            <a:ext cx="6945630" cy="874985"/>
          </a:xfrm>
          <a:prstGeom prst="rect">
            <a:avLst/>
          </a:prstGeom>
        </p:spPr>
        <p:txBody>
          <a:bodyPr/>
          <a:lstStyle>
            <a:lvl1pPr>
              <a:defRPr>
                <a:latin typeface="Impact" charset="0"/>
                <a:ea typeface="Impact" charset="0"/>
                <a:cs typeface="Impact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Purdue University Global | This is Where the Title of the Presentation Will Go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642FB43-2456-A044-8E13-EEB7A3C5D0F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240030" y="2"/>
            <a:ext cx="6945630" cy="8749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latin typeface="Impact" charset="0"/>
                <a:ea typeface="Impact" charset="0"/>
                <a:cs typeface="Impact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Purdue University Global | This is Where the Title of the Presentation Will Go</a:t>
            </a:r>
          </a:p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642FB43-2456-A044-8E13-EEB7A3C5D0F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hart Placeholder 9"/>
          <p:cNvSpPr>
            <a:spLocks noGrp="1"/>
          </p:cNvSpPr>
          <p:nvPr>
            <p:ph type="chart" sz="quarter" idx="12"/>
          </p:nvPr>
        </p:nvSpPr>
        <p:spPr>
          <a:xfrm>
            <a:off x="413147" y="1430339"/>
            <a:ext cx="8299847" cy="44545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2FB43-2456-A044-8E13-EEB7A3C5D0F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Purdue University Global | This is Where the Title of the Presentation Will Go</a:t>
            </a:r>
          </a:p>
          <a:p>
            <a:endParaRPr lang="en-US" dirty="0"/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2"/>
          </p:nvPr>
        </p:nvSpPr>
        <p:spPr>
          <a:xfrm>
            <a:off x="211016" y="1184032"/>
            <a:ext cx="8563891" cy="475956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1800453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Blurb Divider">
    <p:bg>
      <p:bgPr>
        <a:solidFill>
          <a:srgbClr val="C28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114300" y="1383324"/>
            <a:ext cx="8915400" cy="527539"/>
          </a:xfrm>
        </p:spPr>
        <p:txBody>
          <a:bodyPr>
            <a:noAutofit/>
          </a:bodyPr>
          <a:lstStyle>
            <a:lvl1pPr algn="ctr">
              <a:defRPr sz="33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114300" y="2005014"/>
            <a:ext cx="8932985" cy="3352433"/>
          </a:xfrm>
        </p:spPr>
        <p:txBody>
          <a:bodyPr>
            <a:normAutofit/>
          </a:bodyPr>
          <a:lstStyle>
            <a:lvl1pPr marL="0" indent="0" algn="ctr">
              <a:buNone/>
              <a:defRPr sz="1350" b="0">
                <a:solidFill>
                  <a:schemeClr val="tx1"/>
                </a:solidFill>
              </a:defRPr>
            </a:lvl1pPr>
            <a:lvl2pPr marL="342900" indent="0" algn="l">
              <a:buNone/>
              <a:defRPr>
                <a:solidFill>
                  <a:schemeClr val="tx1"/>
                </a:solidFill>
              </a:defRPr>
            </a:lvl2pPr>
            <a:lvl3pPr marL="685800" indent="0">
              <a:buNone/>
              <a:defRPr>
                <a:solidFill>
                  <a:schemeClr val="tx1"/>
                </a:solidFill>
              </a:defRPr>
            </a:lvl3pPr>
            <a:lvl4pPr marL="1028700" indent="0">
              <a:buNone/>
              <a:defRPr>
                <a:solidFill>
                  <a:schemeClr val="tx1"/>
                </a:solidFill>
              </a:defRPr>
            </a:lvl4pPr>
            <a:lvl5pPr marL="13716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3118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al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254977" y="5884984"/>
            <a:ext cx="4923692" cy="973016"/>
          </a:xfrm>
        </p:spPr>
        <p:txBody>
          <a:bodyPr lIns="0" anchor="t" anchorCtr="0"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/>
          <a:srcRect r="41356"/>
          <a:stretch/>
        </p:blipFill>
        <p:spPr>
          <a:xfrm>
            <a:off x="4987636" y="124"/>
            <a:ext cx="4156364" cy="6857752"/>
          </a:xfrm>
          <a:prstGeom prst="rect">
            <a:avLst/>
          </a:prstGeom>
        </p:spPr>
      </p:pic>
      <p:sp>
        <p:nvSpPr>
          <p:cNvPr id="11" name="Campus Gold Bar"/>
          <p:cNvSpPr/>
          <p:nvPr userDrawn="1"/>
        </p:nvSpPr>
        <p:spPr>
          <a:xfrm>
            <a:off x="260639" y="5549705"/>
            <a:ext cx="2019500" cy="193039"/>
          </a:xfrm>
          <a:prstGeom prst="rect">
            <a:avLst/>
          </a:prstGeom>
          <a:solidFill>
            <a:srgbClr val="C28E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782847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" y="1376307"/>
            <a:ext cx="862373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82154" y="6414930"/>
            <a:ext cx="971550" cy="213585"/>
          </a:xfrm>
          <a:prstGeom prst="rect">
            <a:avLst/>
          </a:prstGeom>
        </p:spPr>
        <p:txBody>
          <a:bodyPr vert="horz" wrap="square" lIns="91440" tIns="45720" rIns="0" bIns="45720" rtlCol="0" anchor="ctr" anchorCtr="0">
            <a:spAutoFit/>
          </a:bodyPr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42FB43-2456-A044-8E13-EEB7A3C5D0F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ampus Gold Bar"/>
          <p:cNvSpPr/>
          <p:nvPr userDrawn="1"/>
        </p:nvSpPr>
        <p:spPr>
          <a:xfrm>
            <a:off x="114301" y="-1"/>
            <a:ext cx="66500" cy="822425"/>
          </a:xfrm>
          <a:prstGeom prst="rect">
            <a:avLst/>
          </a:prstGeom>
          <a:solidFill>
            <a:srgbClr val="C28E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8" name="TextBox 7"/>
          <p:cNvSpPr txBox="1"/>
          <p:nvPr userDrawn="1"/>
        </p:nvSpPr>
        <p:spPr>
          <a:xfrm>
            <a:off x="3931526" y="1584434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50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128588" y="6641431"/>
            <a:ext cx="7799497" cy="0"/>
          </a:xfrm>
          <a:prstGeom prst="line">
            <a:avLst/>
          </a:prstGeom>
          <a:ln w="9525">
            <a:solidFill>
              <a:srgbClr val="C28E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217170" y="77743"/>
            <a:ext cx="7886700" cy="83665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114300" y="6447693"/>
            <a:ext cx="6000750" cy="273783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25" b="0" i="1">
                <a:solidFill>
                  <a:schemeClr val="tx1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/>
              <a:t>Purdue University Global | This is Where the Title of the Presentation Will Go</a:t>
            </a:r>
          </a:p>
          <a:p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067174" y="6530794"/>
            <a:ext cx="959536" cy="157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262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3" r:id="rId2"/>
    <p:sldLayoutId id="2147483661" r:id="rId3"/>
    <p:sldLayoutId id="2147483662" r:id="rId4"/>
    <p:sldLayoutId id="2147483664" r:id="rId5"/>
    <p:sldLayoutId id="2147483668" r:id="rId6"/>
    <p:sldLayoutId id="2147483669" r:id="rId7"/>
    <p:sldLayoutId id="2147483667" r:id="rId8"/>
    <p:sldLayoutId id="2147483684" r:id="rId9"/>
    <p:sldLayoutId id="2147483686" r:id="rId10"/>
    <p:sldLayoutId id="2147483687" r:id="rId11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800" kern="1200">
          <a:solidFill>
            <a:schemeClr val="tx1"/>
          </a:solidFill>
          <a:latin typeface="Impact" charset="0"/>
          <a:ea typeface="Impact" charset="0"/>
          <a:cs typeface="Impact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1350" b="1" kern="1200">
          <a:solidFill>
            <a:srgbClr val="3D5567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122" y="2707341"/>
            <a:ext cx="6790299" cy="1484003"/>
          </a:xfrm>
        </p:spPr>
        <p:txBody>
          <a:bodyPr/>
          <a:lstStyle/>
          <a:p>
            <a:r>
              <a:rPr lang="en-US" dirty="0"/>
              <a:t>1st Slide: Provide a title for your presentation.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97455" y="3940935"/>
            <a:ext cx="5729858" cy="1195053"/>
          </a:xfrm>
        </p:spPr>
        <p:txBody>
          <a:bodyPr>
            <a:normAutofit lnSpcReduction="10000"/>
          </a:bodyPr>
          <a:lstStyle/>
          <a:p>
            <a:r>
              <a:rPr lang="en-US" sz="1800" dirty="0">
                <a:solidFill>
                  <a:srgbClr val="00B050"/>
                </a:solidFill>
              </a:rPr>
              <a:t>[Delete this green font as it serves as your guide in this template. Replace it with your own information.]</a:t>
            </a:r>
          </a:p>
          <a:p>
            <a:endParaRPr lang="en-US" sz="1800" dirty="0">
              <a:solidFill>
                <a:srgbClr val="00B050"/>
              </a:solidFill>
            </a:endParaRPr>
          </a:p>
          <a:p>
            <a:r>
              <a:rPr lang="en-US" sz="1800" dirty="0">
                <a:solidFill>
                  <a:srgbClr val="00B050"/>
                </a:solidFill>
              </a:rPr>
              <a:t>Enter your name and date.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6507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Enter your career field here: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00B050"/>
                </a:solidFill>
              </a:rPr>
              <a:t>In 2-3 slides, explain what type of job you hope to attain after graduation and what responsibilities and skills will be required of you.</a:t>
            </a:r>
          </a:p>
          <a:p>
            <a:pPr>
              <a:lnSpc>
                <a:spcPct val="150000"/>
              </a:lnSpc>
            </a:pPr>
            <a:br>
              <a:rPr lang="en-US" sz="1800" dirty="0"/>
            </a:br>
            <a:endParaRPr lang="en-US" sz="1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Purdue University Global | This is Where the Title of the Presentation Will Go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642FB43-2456-A044-8E13-EEB7A3C5D0F5}" type="slidenum">
              <a:rPr lang="en-US" smtClean="0"/>
              <a:pPr/>
              <a:t>2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6392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40030" y="2"/>
            <a:ext cx="6945630" cy="1167061"/>
          </a:xfrm>
        </p:spPr>
        <p:txBody>
          <a:bodyPr/>
          <a:lstStyle/>
          <a:p>
            <a:r>
              <a:rPr lang="en-US" dirty="0"/>
              <a:t>Bring in a research article: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Purdue University Global | This is Where the Title of the Presentation Will Go</a:t>
            </a:r>
          </a:p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642FB43-2456-A044-8E13-EEB7A3C5D0F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336885" y="1057076"/>
            <a:ext cx="8181474" cy="3888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</a:pPr>
            <a:r>
              <a:rPr lang="en-US" b="1" dirty="0">
                <a:solidFill>
                  <a:srgbClr val="00B050"/>
                </a:solidFill>
                <a:latin typeface="Arial" panose="020B0604020202020204" pitchFamily="34" charset="0"/>
              </a:rPr>
              <a:t>In 3-4 slides, identify a research article that is in someway related to your job challenge.</a:t>
            </a:r>
            <a:endParaRPr lang="en-US" b="1" dirty="0">
              <a:solidFill>
                <a:srgbClr val="00B050"/>
              </a:solidFill>
            </a:endParaRPr>
          </a:p>
          <a:p>
            <a:pPr>
              <a:spcAft>
                <a:spcPts val="1600"/>
              </a:spcAft>
            </a:pPr>
            <a:r>
              <a:rPr lang="en-US" b="1" dirty="0">
                <a:solidFill>
                  <a:srgbClr val="00B050"/>
                </a:solidFill>
                <a:latin typeface="Arial" panose="020B0604020202020204" pitchFamily="34" charset="0"/>
              </a:rPr>
              <a:t>Use the abstract and the introduction section of the article to help you explain what the research study was about.</a:t>
            </a:r>
            <a:endParaRPr lang="en-US" b="1" dirty="0">
              <a:solidFill>
                <a:srgbClr val="00B050"/>
              </a:solidFill>
            </a:endParaRPr>
          </a:p>
          <a:p>
            <a:pPr>
              <a:spcAft>
                <a:spcPts val="1600"/>
              </a:spcAft>
            </a:pPr>
            <a:r>
              <a:rPr lang="en-US" b="1" dirty="0">
                <a:solidFill>
                  <a:srgbClr val="00B050"/>
                </a:solidFill>
                <a:latin typeface="Arial" panose="020B0604020202020204" pitchFamily="34" charset="0"/>
              </a:rPr>
              <a:t>Describe the findings of the research study.</a:t>
            </a:r>
            <a:endParaRPr lang="en-US" b="1" dirty="0">
              <a:solidFill>
                <a:srgbClr val="00B050"/>
              </a:solidFill>
            </a:endParaRPr>
          </a:p>
          <a:p>
            <a:pPr>
              <a:spcAft>
                <a:spcPts val="1600"/>
              </a:spcAft>
            </a:pPr>
            <a:r>
              <a:rPr lang="en-US" b="1" dirty="0">
                <a:solidFill>
                  <a:srgbClr val="00B050"/>
                </a:solidFill>
                <a:latin typeface="Arial" panose="020B0604020202020204" pitchFamily="34" charset="0"/>
              </a:rPr>
              <a:t>Identify the name of your article and include an in-text reference to your article by citing the authors’ last names and the year of publication.</a:t>
            </a:r>
            <a:endParaRPr lang="en-US" b="1" dirty="0">
              <a:solidFill>
                <a:srgbClr val="00B050"/>
              </a:solidFill>
            </a:endParaRPr>
          </a:p>
          <a:p>
            <a:pPr>
              <a:spcAft>
                <a:spcPts val="1600"/>
              </a:spcAft>
            </a:pPr>
            <a:r>
              <a:rPr lang="en-US" b="1" dirty="0">
                <a:solidFill>
                  <a:srgbClr val="00B050"/>
                </a:solidFill>
                <a:latin typeface="Arial" panose="020B0604020202020204" pitchFamily="34" charset="0"/>
              </a:rPr>
              <a:t>Paraphrase the main information from the article in your own words.</a:t>
            </a:r>
            <a:endParaRPr lang="en-US" b="1" dirty="0">
              <a:solidFill>
                <a:srgbClr val="00B050"/>
              </a:solidFill>
            </a:endParaRPr>
          </a:p>
          <a:p>
            <a:br>
              <a:rPr lang="en-US" b="1" dirty="0">
                <a:solidFill>
                  <a:srgbClr val="00B050"/>
                </a:solidFill>
              </a:rPr>
            </a:br>
            <a:endParaRPr lang="en-US" b="1" dirty="0">
              <a:solidFill>
                <a:srgbClr val="00B05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89875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Relate the research to your career interest: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Purdue University Global | This is Where the Title of the Presentation Will Go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642FB43-2456-A044-8E13-EEB7A3C5D0F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85010" y="1443279"/>
            <a:ext cx="8229600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</a:pPr>
            <a:r>
              <a:rPr lang="en-US" b="1" dirty="0">
                <a:solidFill>
                  <a:srgbClr val="00B050"/>
                </a:solidFill>
                <a:latin typeface="Arial" panose="020B0604020202020204" pitchFamily="34" charset="0"/>
              </a:rPr>
              <a:t>In 2-3 slides describe how this research could relate to your career field.</a:t>
            </a:r>
            <a:endParaRPr lang="en-US" b="1" dirty="0">
              <a:solidFill>
                <a:srgbClr val="00B050"/>
              </a:solidFill>
            </a:endParaRPr>
          </a:p>
          <a:p>
            <a:pPr>
              <a:spcAft>
                <a:spcPts val="1600"/>
              </a:spcAft>
            </a:pPr>
            <a:r>
              <a:rPr lang="en-US" b="1" dirty="0">
                <a:solidFill>
                  <a:srgbClr val="00B050"/>
                </a:solidFill>
                <a:latin typeface="Arial" panose="020B0604020202020204" pitchFamily="34" charset="0"/>
              </a:rPr>
              <a:t>Explain how the information learned from the study could be helpful to someone doing your future work.</a:t>
            </a:r>
            <a:endParaRPr lang="en-US" b="1" dirty="0">
              <a:solidFill>
                <a:srgbClr val="00B050"/>
              </a:solidFill>
            </a:endParaRPr>
          </a:p>
          <a:p>
            <a:pPr>
              <a:spcAft>
                <a:spcPts val="1600"/>
              </a:spcAft>
            </a:pPr>
            <a:r>
              <a:rPr lang="en-US" b="1" dirty="0">
                <a:solidFill>
                  <a:srgbClr val="00B050"/>
                </a:solidFill>
                <a:latin typeface="Arial" panose="020B0604020202020204" pitchFamily="34" charset="0"/>
              </a:rPr>
              <a:t>Insert in-text references to your article anytime you are referencing information from it (authors’ last names &amp; year of publication).</a:t>
            </a:r>
            <a:endParaRPr lang="en-US" b="1" dirty="0">
              <a:solidFill>
                <a:srgbClr val="00B050"/>
              </a:solidFill>
            </a:endParaRPr>
          </a:p>
          <a:p>
            <a:br>
              <a:rPr lang="en-US" b="1" dirty="0"/>
            </a:br>
            <a:endParaRPr lang="en-US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8340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 the research into your career: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Purdue University Global | This is Where the Title of the Presentation Will Go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642FB43-2456-A044-8E13-EEB7A3C5D0F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29388" y="1884493"/>
            <a:ext cx="797693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00B050"/>
                </a:solidFill>
                <a:latin typeface="Arial" panose="020B0604020202020204" pitchFamily="34" charset="0"/>
              </a:rPr>
              <a:t>In 3-4 slides, </a:t>
            </a:r>
            <a:r>
              <a:rPr lang="en-US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discuss principles of learning that you will utilize in your career (i.e., classical and operant conditioning, observational learning, reinforcements, punishments, and shaping) with references to your textbook.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9983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00B050"/>
                </a:solidFill>
              </a:rPr>
              <a:t>List any and all sources of information with full and complete APA references in your final slide.  Your peer-reviewed research article and your textbook should be referenced here along with in-text citations throughout your slides (anytime you reference information from your sources).</a:t>
            </a:r>
          </a:p>
          <a:p>
            <a:br>
              <a:rPr lang="en-US" sz="1800" dirty="0"/>
            </a:br>
            <a:endParaRPr lang="en-US" sz="1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Purdue University Global | This is Where the Title of the Presentation Will Go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642FB43-2456-A044-8E13-EEB7A3C5D0F5}" type="slidenum">
              <a:rPr lang="en-US" smtClean="0"/>
              <a:pPr/>
              <a:t>6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9997934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Custom PG colors">
      <a:dk1>
        <a:srgbClr val="000000"/>
      </a:dk1>
      <a:lt1>
        <a:srgbClr val="FFFFFF"/>
      </a:lt1>
      <a:dk2>
        <a:srgbClr val="5B6870"/>
      </a:dk2>
      <a:lt2>
        <a:srgbClr val="FFFFFF"/>
      </a:lt2>
      <a:accent1>
        <a:srgbClr val="C28E0E"/>
      </a:accent1>
      <a:accent2>
        <a:srgbClr val="ED7D31"/>
      </a:accent2>
      <a:accent3>
        <a:srgbClr val="6E99B3"/>
      </a:accent3>
      <a:accent4>
        <a:srgbClr val="FFC000"/>
      </a:accent4>
      <a:accent5>
        <a:srgbClr val="28A491"/>
      </a:accent5>
      <a:accent6>
        <a:srgbClr val="839E2A"/>
      </a:accent6>
      <a:hlink>
        <a:srgbClr val="6E99B3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urdue Global FullScreen Presentation Templates" id="{F2379EAB-A16D-BC46-B781-56FAC9D49F92}" vid="{460BC5D8-A458-AA45-831B-54A464D285D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Purdue Global Presentation Templates Full Screen</Template>
  <TotalTime>23</TotalTime>
  <Words>394</Words>
  <Application>Microsoft Office PowerPoint</Application>
  <PresentationFormat>On-screen Show (4:3)</PresentationFormat>
  <Paragraphs>35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1st Slide: Provide a title for your presentation.  </vt:lpstr>
      <vt:lpstr>Enter your career field here:</vt:lpstr>
      <vt:lpstr>Bring in a research article:  </vt:lpstr>
      <vt:lpstr>Relate the research to your career interest:</vt:lpstr>
      <vt:lpstr>Implement the research into your career:</vt:lpstr>
      <vt:lpstr>References: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1st Slide: Provide a title for your presentation.  </dc:title>
  <dc:creator/>
  <cp:lastModifiedBy>Cali richmond</cp:lastModifiedBy>
  <cp:revision>8</cp:revision>
  <dcterms:created xsi:type="dcterms:W3CDTF">2018-05-03T14:32:24Z</dcterms:created>
  <dcterms:modified xsi:type="dcterms:W3CDTF">2019-12-09T22:08:51Z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0654BCE8-B9FD-4E0C-AB73-EF696D4643E5</vt:lpwstr>
  </property>
  <property fmtid="{D5CDD505-2E9C-101B-9397-08002B2CF9AE}" pid="3" name="ArticulatePath">
    <vt:lpwstr>Unit 8 Assignment Template</vt:lpwstr>
  </property>
</Properties>
</file>